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1" r:id="rId4"/>
    <p:sldId id="262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FFC1489-7BFE-46A8-9F85-9B8B2B88EDF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573E4B-D4D2-44A2-8E74-65105685D4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1905000"/>
            <a:ext cx="629691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latin typeface="High Tower Text" pitchFamily="18" charset="0"/>
              </a:rPr>
              <a:t>Application </a:t>
            </a:r>
            <a:r>
              <a:rPr lang="en-US" sz="5400" dirty="0" smtClean="0">
                <a:latin typeface="High Tower Text" pitchFamily="18" charset="0"/>
              </a:rPr>
              <a:t>CPLD </a:t>
            </a:r>
            <a:endParaRPr lang="en-US" sz="5400" dirty="0" smtClean="0">
              <a:latin typeface="High Tower Text" pitchFamily="18" charset="0"/>
            </a:endParaRPr>
          </a:p>
          <a:p>
            <a:pPr algn="ctr"/>
            <a:r>
              <a:rPr lang="en-US" sz="5400" dirty="0" smtClean="0">
                <a:latin typeface="High Tower Text" pitchFamily="18" charset="0"/>
              </a:rPr>
              <a:t> in sequential Circuit</a:t>
            </a:r>
            <a:endParaRPr lang="en-US" sz="5400" dirty="0">
              <a:latin typeface="High Tower Text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04800" y="228600"/>
            <a:ext cx="43910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latin typeface="Times New Roman" pitchFamily="18" charset="0"/>
                <a:cs typeface="Times New Roman" pitchFamily="18" charset="0"/>
              </a:rPr>
              <a:t>Diyala University 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College of Engineering                                                                              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of Computer Engineering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45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8133355" cy="475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5867400"/>
            <a:ext cx="5190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General structure of  register PLD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784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06464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76400" y="5862965"/>
            <a:ext cx="5462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Registered  PLD output options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995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7"/>
          <a:stretch/>
        </p:blipFill>
        <p:spPr bwMode="auto">
          <a:xfrm>
            <a:off x="83888" y="914400"/>
            <a:ext cx="9060112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52600" y="5410200"/>
            <a:ext cx="5472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Sequential circuit models  mapped onto registered PLDs </a:t>
            </a:r>
          </a:p>
          <a:p>
            <a:r>
              <a:rPr lang="en-US" dirty="0" smtClean="0"/>
              <a:t>(a) Mealy mode            (b</a:t>
            </a:r>
            <a:r>
              <a:rPr lang="en-US" smtClean="0"/>
              <a:t>) </a:t>
            </a:r>
            <a:r>
              <a:rPr lang="en-US" dirty="0" err="1"/>
              <a:t>M</a:t>
            </a:r>
            <a:r>
              <a:rPr lang="en-US" smtClean="0"/>
              <a:t>oore </a:t>
            </a:r>
            <a:r>
              <a:rPr lang="en-US" dirty="0" smtClean="0"/>
              <a:t>model(</a:t>
            </a:r>
            <a:r>
              <a:rPr lang="en-US" dirty="0" err="1" smtClean="0"/>
              <a:t>zi</a:t>
            </a:r>
            <a:r>
              <a:rPr lang="en-US" dirty="0" smtClean="0"/>
              <a:t>=</a:t>
            </a:r>
            <a:r>
              <a:rPr lang="en-US" dirty="0" err="1" smtClean="0"/>
              <a:t>yi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84208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 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Design circuit with one input x and one output z that will produce an output of 1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whenever the last four  inputs are 1 , that is , a circuit that recognize the input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sequence  x=1111. realize the circuit in PAL16R6 device.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9" y="1447800"/>
            <a:ext cx="6622624" cy="530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905000"/>
            <a:ext cx="10763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44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99" y="101678"/>
            <a:ext cx="5718583" cy="675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2498249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680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"/>
            <a:ext cx="2269649" cy="1578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06984"/>
            <a:ext cx="8020135" cy="462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89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1090</TotalTime>
  <Words>89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Century Schoolbook</vt:lpstr>
      <vt:lpstr>High Tower Text</vt:lpstr>
      <vt:lpstr>Times New Roman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Yasir Abbas</cp:lastModifiedBy>
  <cp:revision>29</cp:revision>
  <dcterms:created xsi:type="dcterms:W3CDTF">2013-02-21T17:45:57Z</dcterms:created>
  <dcterms:modified xsi:type="dcterms:W3CDTF">2018-11-07T10:19:51Z</dcterms:modified>
</cp:coreProperties>
</file>